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60191-4360-223B-8ADF-E55AA7CEA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F1874-C3CB-7655-E17E-4701C0D2DB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88097-0AB2-93F1-BDBF-0E0E7713F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42E1E-8A18-3892-880D-7B82B9DA3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DB347-E4CE-F99E-E481-6A2DBE0E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3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831F-C1A3-6913-6D60-8278609D4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B79AB-51EE-7614-0B1B-DE4D4A421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4B126-F4B2-CA9F-FFF7-6A0046F15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536E6-DB1E-8143-7C4E-57354BD0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44F93-6FE6-1E0D-1471-1341DA44C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10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EC13C-9EE9-032F-EBAD-C78C4DE9A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FB6B3-4CEF-0750-7280-A300A5A12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00A83-1F8C-82B3-6CEB-31247DD3A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E2051-DEFA-465F-1F45-E5FC2D01E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0C3C3-AAD4-AD48-3125-5FC9F75D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6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E7D99-98B4-A6F1-AEA2-9A6271996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E1320-4993-65D0-7D8C-F804624CEC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045772-661F-2D97-11B3-0CF86BFCB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02BD33-8122-0B42-FEFF-FACDEBE4D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398B8-6E4E-CFA2-3648-2972F21E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BD3E5-60E7-8AF9-C877-871B7A72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6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0DE66-F1E0-B6BD-BB8B-880072DD3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D3CD1-53A4-23CC-FA4A-D468713E0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3B24C4-1D7A-C850-4EE5-5E8D29571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B1AE0-1693-81CE-D4B9-02579C6508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56890E-BDC0-C96E-62AD-A79D85764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E5AC7D-A317-50C5-76C3-CE7A8697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7C515-45B5-95A0-3E1D-577E76BA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6E3572-2D4C-847F-8540-E679F2C24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A037E-F320-6BFC-7057-B63399F38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8A4189-C589-427C-8058-1C3925EE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35B59-A863-1413-2B52-B5E0557E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410B67-067F-5B05-1045-FB09DA918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6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EED0B5-1C66-9161-1907-10E97FBF8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C76BA-885E-4A35-9436-DEA705617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944E6-C86A-671D-7565-E6E857C3E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8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BD9F4-78C7-6B91-F69A-B8A8AFBD4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48EF4-AF2B-22E1-EC89-7F119AD5F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3E570-9EFF-92CF-8DC8-D670898DE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9F7C1-F212-10BA-B4D9-E76DE3031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9A53E-ED7C-F256-2CBA-C75BBDD16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2B3642-DB05-17D8-F361-0546B1961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8033C-2448-0887-ABE4-EFBECB9FF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08DA49-2090-AF47-9908-17C2BBA4BC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88A90-2AB1-EB06-D0CC-B5854C9B0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FC077-E573-DB40-A6B7-B7C952F7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20885-F789-B000-28C4-3C5692884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6274E-8B4D-1BA5-5CDF-7F12DDE0C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9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F4A67-4A4B-5371-F184-3ABF59ED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DC4F83-3512-0782-D6E9-C4AB9D0E6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E4A1E-E995-E56C-6805-6793FF91A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E03AF-35C2-588E-3A6F-193F2009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C4CF5-9AAE-8F49-1A03-D7E60A886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2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87CB86-CB6E-51ED-4AD4-BFAF3C0D9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EC26BD-B53E-F997-5F92-92FDA6704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92F6F-56D8-5337-248F-1FFF7114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7AC8E-3042-E305-9A84-349C81735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B90D0-B800-8798-83AB-0E4AFC595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94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C7151-5281-DCB4-4E43-0100936DF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BAC39-5C11-324F-EBD2-108272CE4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72C92-C635-0517-478D-3D7CE98C3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D58D9-B936-4118-B75C-6D5AE9E3B2E1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238B5-FBAC-029A-F06C-1177734D6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F0CF9-B698-ACAF-524C-F27E61812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DA16D-BA1E-44B5-8E9C-2E3164FC34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4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snow, outdoor, nature, covered&#10;&#10;Description automatically generated">
            <a:extLst>
              <a:ext uri="{FF2B5EF4-FFF2-40B4-BE49-F238E27FC236}">
                <a16:creationId xmlns:a16="http://schemas.microsoft.com/office/drawing/2014/main" id="{BB90D5B8-D1AD-0D30-F4F7-A0D64A9B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9" r="32190" b="3108"/>
          <a:stretch/>
        </p:blipFill>
        <p:spPr>
          <a:xfrm rot="5400000">
            <a:off x="905254" y="-905256"/>
            <a:ext cx="6858000" cy="86685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78D5A4-B9F8-CAA4-35D2-0E1A8869B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375" y="1840239"/>
            <a:ext cx="5442585" cy="3350886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CA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200" b="1" dirty="0">
                <a:latin typeface="Calibri" panose="020F0502020204030204" pitchFamily="34" charset="0"/>
                <a:ea typeface="Calibri" panose="020F0502020204030204" pitchFamily="34" charset="0"/>
              </a:rPr>
              <a:t>C</a:t>
            </a:r>
            <a:r>
              <a:rPr lang="en-CA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aribou habitat objective development </a:t>
            </a: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is about determining </a:t>
            </a:r>
            <a:r>
              <a:rPr lang="en-CA" sz="22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where</a:t>
            </a: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resource development should not occur.  </a:t>
            </a:r>
            <a:b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b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Forest Landscape Planning is </a:t>
            </a: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about </a:t>
            </a:r>
            <a:r>
              <a:rPr lang="en-CA" sz="22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</a:t>
            </a:r>
            <a:r>
              <a:rPr lang="en-CA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forest management should be done in order to meet higher-level objectives.   </a:t>
            </a:r>
            <a:b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Both processes will need to work together.</a:t>
            </a:r>
            <a:br>
              <a:rPr lang="en-US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C86860-D78C-BE6C-A07B-9467BE70A895}"/>
              </a:ext>
            </a:extLst>
          </p:cNvPr>
          <p:cNvSpPr txBox="1"/>
          <p:nvPr/>
        </p:nvSpPr>
        <p:spPr>
          <a:xfrm>
            <a:off x="-112776" y="440275"/>
            <a:ext cx="832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b="1" dirty="0"/>
              <a:t>Caribou Habitat Objective and Forest Landscape Planning</a:t>
            </a:r>
            <a:endParaRPr lang="en-US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D268FA-D439-1E29-4F48-8CBB63390D04}"/>
              </a:ext>
            </a:extLst>
          </p:cNvPr>
          <p:cNvSpPr txBox="1"/>
          <p:nvPr/>
        </p:nvSpPr>
        <p:spPr>
          <a:xfrm>
            <a:off x="8555736" y="862593"/>
            <a:ext cx="3409950" cy="437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192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snow, outdoor, nature, covered&#10;&#10;Description automatically generated">
            <a:extLst>
              <a:ext uri="{FF2B5EF4-FFF2-40B4-BE49-F238E27FC236}">
                <a16:creationId xmlns:a16="http://schemas.microsoft.com/office/drawing/2014/main" id="{BB90D5B8-D1AD-0D30-F4F7-A0D64A9B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9" r="32190" b="3108"/>
          <a:stretch/>
        </p:blipFill>
        <p:spPr>
          <a:xfrm rot="5400000">
            <a:off x="905254" y="-905256"/>
            <a:ext cx="6858000" cy="86685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78D5A4-B9F8-CAA4-35D2-0E1A8869B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375" y="1122363"/>
            <a:ext cx="5442585" cy="4068762"/>
          </a:xfrm>
        </p:spPr>
        <p:txBody>
          <a:bodyPr anchor="b">
            <a:normAutofit/>
          </a:bodyPr>
          <a:lstStyle/>
          <a:p>
            <a:pPr algn="l"/>
            <a:br>
              <a:rPr lang="en-CA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C86860-D78C-BE6C-A07B-9467BE70A895}"/>
              </a:ext>
            </a:extLst>
          </p:cNvPr>
          <p:cNvSpPr txBox="1"/>
          <p:nvPr/>
        </p:nvSpPr>
        <p:spPr>
          <a:xfrm>
            <a:off x="-112776" y="440275"/>
            <a:ext cx="832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b="1" dirty="0"/>
              <a:t>Caribou Habitat Objective and Forest Landscape Planning</a:t>
            </a:r>
            <a:endParaRPr lang="en-US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D268FA-D439-1E29-4F48-8CBB63390D04}"/>
              </a:ext>
            </a:extLst>
          </p:cNvPr>
          <p:cNvSpPr txBox="1"/>
          <p:nvPr/>
        </p:nvSpPr>
        <p:spPr>
          <a:xfrm>
            <a:off x="4014788" y="1364752"/>
            <a:ext cx="792194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Where FLP and caribou planning overlap </a:t>
            </a: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 need to:</a:t>
            </a:r>
            <a:b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- </a:t>
            </a:r>
            <a: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Initiate engagement on Caribou Habitat Objective first with a   focus on achieving high-level agreement with First Nations on the proposed objective.</a:t>
            </a:r>
            <a:b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</a:t>
            </a:r>
            <a: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Use a combination of FLP and caribou herd planning to determine exactly how the objective will be implemented.  </a:t>
            </a:r>
            <a:b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78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snow, outdoor, nature, covered&#10;&#10;Description automatically generated">
            <a:extLst>
              <a:ext uri="{FF2B5EF4-FFF2-40B4-BE49-F238E27FC236}">
                <a16:creationId xmlns:a16="http://schemas.microsoft.com/office/drawing/2014/main" id="{BB90D5B8-D1AD-0D30-F4F7-A0D64A9BD5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9" r="32190" b="3108"/>
          <a:stretch/>
        </p:blipFill>
        <p:spPr>
          <a:xfrm rot="5400000">
            <a:off x="905254" y="-905256"/>
            <a:ext cx="6858000" cy="86685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78D5A4-B9F8-CAA4-35D2-0E1A8869B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375" y="1122363"/>
            <a:ext cx="5442585" cy="4068762"/>
          </a:xfrm>
        </p:spPr>
        <p:txBody>
          <a:bodyPr anchor="b">
            <a:normAutofit/>
          </a:bodyPr>
          <a:lstStyle/>
          <a:p>
            <a:pPr algn="l"/>
            <a:br>
              <a:rPr lang="en-CA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C86860-D78C-BE6C-A07B-9467BE70A895}"/>
              </a:ext>
            </a:extLst>
          </p:cNvPr>
          <p:cNvSpPr txBox="1"/>
          <p:nvPr/>
        </p:nvSpPr>
        <p:spPr>
          <a:xfrm>
            <a:off x="-112776" y="440275"/>
            <a:ext cx="832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b="1" dirty="0"/>
              <a:t>Caribou Habitat Objective and Forest Landscape Planning</a:t>
            </a:r>
            <a:endParaRPr lang="en-US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D268FA-D439-1E29-4F48-8CBB63390D04}"/>
              </a:ext>
            </a:extLst>
          </p:cNvPr>
          <p:cNvSpPr txBox="1"/>
          <p:nvPr/>
        </p:nvSpPr>
        <p:spPr>
          <a:xfrm>
            <a:off x="3143250" y="1122362"/>
            <a:ext cx="87934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Where FLP and caribou planning overlap </a:t>
            </a: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 need to:( continued )</a:t>
            </a:r>
            <a:b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</a:t>
            </a:r>
            <a: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FLP – specific conversations on forest operations (</a:t>
            </a:r>
            <a:r>
              <a:rPr lang="en-CA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eg</a:t>
            </a:r>
            <a: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– impacts of protected areas, and how to operate in matrix habitat to achieve max 35% disturbance)</a:t>
            </a:r>
            <a:b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 </a:t>
            </a:r>
            <a: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Herd Planning – discussions on other recovery measures (maternity penning, predator management, restoration).</a:t>
            </a:r>
            <a:br>
              <a:rPr lang="en-C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CA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Result will be a herd plan and a FLP, both of which described how the caribou habitat objective will be implemented on the ground.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083223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242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    Caribou habitat objective development is about determining where resource development should not occur.     Forest Landscape Planning is about how forest management should be done in order to meet higher-level objectives.    Both processes will need to work together.    </vt:lpstr>
      <vt:lpstr>       </vt:lpstr>
      <vt:lpstr>     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Caribou habitat objective development is about determining where resource development should not occur.     Forest Landscape Planning is about how forest management should be done in order to meet higher-level objectives.    Both processes will need to work together.    </dc:title>
  <dc:creator>Lachance, Genevieve E LWRS:EX</dc:creator>
  <cp:lastModifiedBy>Lachance, Genevieve E LWRS:EX</cp:lastModifiedBy>
  <cp:revision>1</cp:revision>
  <dcterms:created xsi:type="dcterms:W3CDTF">2023-01-23T20:06:48Z</dcterms:created>
  <dcterms:modified xsi:type="dcterms:W3CDTF">2023-01-23T20:58:37Z</dcterms:modified>
</cp:coreProperties>
</file>